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4BA029F-B89B-4C82-AFF0-E633A0E71C18}">
          <p14:sldIdLst>
            <p14:sldId id="256"/>
            <p14:sldId id="257"/>
            <p14:sldId id="258"/>
            <p14:sldId id="259"/>
            <p14:sldId id="26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4ECDB-AAAB-446C-B3F4-CE96C8DF80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F417C4-C914-4635-B712-0895C8274C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A2D5C-CDC5-4CA2-B7DD-7016ABA0D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C875-6E27-44E5-B142-1CC181A44E43}" type="datetimeFigureOut">
              <a:rPr lang="th-TH" smtClean="0"/>
              <a:t>19/10/65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4C10A-9E78-4B42-9CEA-EA3CDCC9B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E9E68-AA6E-4D71-9A61-9E9865A5E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3AB3-2F19-4480-9BD6-C209DE8B48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97543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9CA29-22CF-4039-9DCC-2DBA6C1CC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8991EC-0584-4BEE-9487-09983AE11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0E149-F009-476C-BB7C-F062F4E27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C875-6E27-44E5-B142-1CC181A44E43}" type="datetimeFigureOut">
              <a:rPr lang="th-TH" smtClean="0"/>
              <a:t>19/10/65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8955C-B919-4B4D-B2B1-079535B81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E38DA-3B12-4B46-8317-93B43B6BC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3AB3-2F19-4480-9BD6-C209DE8B48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21477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FB838A-EE7C-4E68-BCB2-C471C5986E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45B008-4EAE-43D8-8BC2-9FD5A7EFB2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C4B70-5CE8-4FF1-874D-8E526D816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C875-6E27-44E5-B142-1CC181A44E43}" type="datetimeFigureOut">
              <a:rPr lang="th-TH" smtClean="0"/>
              <a:t>19/10/65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2B666-852D-46C4-9A3E-9AC94BD04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97FC0-1142-4018-8F8D-0AFD4F32F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3AB3-2F19-4480-9BD6-C209DE8B48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16785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68B07-52D1-4F5B-997B-09AA80547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869D5-AD21-45E1-90F1-F51B14C2D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41658D-D891-4C8F-B4F6-107BC5018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C875-6E27-44E5-B142-1CC181A44E43}" type="datetimeFigureOut">
              <a:rPr lang="th-TH" smtClean="0"/>
              <a:t>19/10/65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287FC-0D75-494D-81E9-BD4DEFE1D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9B98B-78A8-4C5D-9ED5-6B0C9DE96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3AB3-2F19-4480-9BD6-C209DE8B48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98254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3FE8B-7398-4851-A3EE-DAB1A0567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5C7193-1B86-49EF-BD80-2B2CEFD53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FFF92-A5EF-40DD-B876-CF6119A43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C875-6E27-44E5-B142-1CC181A44E43}" type="datetimeFigureOut">
              <a:rPr lang="th-TH" smtClean="0"/>
              <a:t>19/10/65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56AA6E-3772-48ED-8CE6-C74EE91BF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CF64DF-95A3-46E6-8156-8FC4CA0C8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3AB3-2F19-4480-9BD6-C209DE8B48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07258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D79D7-F02B-4996-9C9F-458698601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5D82D-420A-4F5A-AB33-DAF7B7BB1C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3008D1-AF67-4328-9E6A-5D9AB1D98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0F186C-3185-453D-BE1C-EAE82B7CC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C875-6E27-44E5-B142-1CC181A44E43}" type="datetimeFigureOut">
              <a:rPr lang="th-TH" smtClean="0"/>
              <a:t>19/10/65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ECDA2D-4BFC-48EE-B235-C3A7B25E3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8956E3-F3F7-4560-9939-BCF793F09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3AB3-2F19-4480-9BD6-C209DE8B48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8469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D5286-757E-4808-8958-FE27A5D56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DFD9A-2921-4019-A321-F70F959513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389ED4-8534-4252-BBCC-8F8598E741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70C6C0-340C-4C86-B677-4888F31E6A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82E34D-3922-43D1-BE93-CB140783BF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A25962-A774-411B-AF95-6310D047B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C875-6E27-44E5-B142-1CC181A44E43}" type="datetimeFigureOut">
              <a:rPr lang="th-TH" smtClean="0"/>
              <a:t>19/10/65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EE9975-7AD7-4C61-9785-169E38A53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EBB84E-D662-4B0D-8E8E-BAF4150BB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3AB3-2F19-4480-9BD6-C209DE8B48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21551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B5C0E-232B-43B8-ADFE-7C88F267F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25FECF-AE0B-4382-A339-2E01BC20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C875-6E27-44E5-B142-1CC181A44E43}" type="datetimeFigureOut">
              <a:rPr lang="th-TH" smtClean="0"/>
              <a:t>19/10/65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FE8ECC-8106-4AE6-AFDD-302380749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DA891E-9C95-4D6B-8D77-850122AD3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3AB3-2F19-4480-9BD6-C209DE8B48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78086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EFE6B9-DB24-4547-A79B-CAFA2B720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C875-6E27-44E5-B142-1CC181A44E43}" type="datetimeFigureOut">
              <a:rPr lang="th-TH" smtClean="0"/>
              <a:t>19/10/65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76B1BE-3649-4CF1-8875-94E19FFB2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D0D612-7AFA-420F-8547-658F36DD3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3AB3-2F19-4480-9BD6-C209DE8B48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8717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C3B6D-47DB-4247-8E14-A301FE99F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8D919-24FD-4648-B4E3-97088A726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1A6FFA-1F92-48C0-B609-5C123DC475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E7153D-DA27-41B8-AC18-FAE2AD0E1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C875-6E27-44E5-B142-1CC181A44E43}" type="datetimeFigureOut">
              <a:rPr lang="th-TH" smtClean="0"/>
              <a:t>19/10/65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66CFF2-1745-4BA6-8767-DF4D16CC8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19774-4556-4224-917D-CDD4653E4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3AB3-2F19-4480-9BD6-C209DE8B48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93791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8A4CF-C96C-4FA1-ACB6-106B67247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6EEBBC-FB06-49E8-8742-0EE35C7138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E17E03-4DE7-4460-A20D-F3C4DCAFAB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0A6CAF-E54F-484D-8FBD-ECF4EF6BB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C875-6E27-44E5-B142-1CC181A44E43}" type="datetimeFigureOut">
              <a:rPr lang="th-TH" smtClean="0"/>
              <a:t>19/10/65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1786F4-83E3-41A2-BA63-190EFC3F3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11C8E9-ACB8-4595-825A-898CE812F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3AB3-2F19-4480-9BD6-C209DE8B48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55210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E78BAD-BA08-4FAD-BA91-7AE8C4F19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2C57A-1A86-4976-8F0C-8FE7E7C82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6F83A-8635-4992-9053-ACFA158899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4C875-6E27-44E5-B142-1CC181A44E43}" type="datetimeFigureOut">
              <a:rPr lang="th-TH" smtClean="0"/>
              <a:t>19/10/65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FDE61-AA95-4A71-BFFF-44F904A8FB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0BCE2B-E1EA-408F-9B05-492E25A264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53AB3-2F19-4480-9BD6-C209DE8B48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7967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FCA54-628C-44E2-BF01-9B35E05CCB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5608" y="1600199"/>
            <a:ext cx="5980922" cy="2253344"/>
          </a:xfrm>
        </p:spPr>
        <p:txBody>
          <a:bodyPr/>
          <a:lstStyle/>
          <a:p>
            <a:endParaRPr lang="th-T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A7FA2-E62F-4091-88B3-5EBAE9F69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97558" y="4012163"/>
            <a:ext cx="8098971" cy="2500603"/>
          </a:xfr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10007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3B03F-2083-4BEF-98AC-C5A81FBDC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F9E17-D0C6-4BDF-9D75-88C6E6F1E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93381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459A8-B247-4134-AFBD-6124BD4A9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84F26-8A07-44BD-8850-348DBB080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93805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08D57-6AB3-4803-87C8-A7BCB01D6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203BE-A328-4719-B3E8-F81471213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02842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8CA91-69E2-4196-A166-779739299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E2237-3021-44CE-A266-5C0CEF876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73703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Angsana New</vt:lpstr>
      <vt:lpstr>Arial</vt:lpstr>
      <vt:lpstr>Calibri</vt:lpstr>
      <vt:lpstr>Calibri Light</vt:lpstr>
      <vt:lpstr>Cordia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Kamonwan Palug</dc:creator>
  <cp:lastModifiedBy>Kamonwan Palug</cp:lastModifiedBy>
  <cp:revision>2</cp:revision>
  <dcterms:created xsi:type="dcterms:W3CDTF">2022-10-19T08:12:08Z</dcterms:created>
  <dcterms:modified xsi:type="dcterms:W3CDTF">2022-10-19T08:18:16Z</dcterms:modified>
</cp:coreProperties>
</file>